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61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7" autoAdjust="0"/>
  </p:normalViewPr>
  <p:slideViewPr>
    <p:cSldViewPr>
      <p:cViewPr varScale="1">
        <p:scale>
          <a:sx n="62" d="100"/>
          <a:sy n="62" d="100"/>
        </p:scale>
        <p:origin x="1626" y="78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6409DB3-21AB-4057-97E7-A350856A11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73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935A193-85F2-44E6-AC63-17E6008B3C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18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3300DC3-7981-40C5-BA88-F4F543AD4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9BD6-E7FD-46D2-931A-7CB7FB7DC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C739F-D144-4E08-BD56-3896B4DD29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C2CC3-BBB4-4FB6-AE35-CD46F515E1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2AD-E22F-4CA0-9DF6-6FA4D11FF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BC42E-F05D-427F-A6C0-772A92B54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8D58C-F779-4FA4-BE48-9D4A5E1293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9CEBE-060A-4C6A-BA3F-709F30BADB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558B-E6B2-4BF1-B1B1-856DF9A966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173E7-E353-491F-9BD9-355EE2999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205F7-B393-4633-80FC-96959045E8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8D1F16E8-852D-48D1-AD2E-6DC745AD28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7924800" cy="1752600"/>
          </a:xfrm>
        </p:spPr>
        <p:txBody>
          <a:bodyPr/>
          <a:lstStyle/>
          <a:p>
            <a:r>
              <a:rPr lang="en-US" sz="3500" dirty="0"/>
              <a:t> Research proposal  Project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09800"/>
            <a:ext cx="6477000" cy="1981200"/>
          </a:xfrm>
        </p:spPr>
        <p:txBody>
          <a:bodyPr/>
          <a:lstStyle/>
          <a:p>
            <a:r>
              <a:rPr lang="en-US" sz="1500"/>
              <a:t>Type your project title here</a:t>
            </a:r>
          </a:p>
          <a:p>
            <a:r>
              <a:rPr lang="en-US" sz="1500"/>
              <a:t>Your name</a:t>
            </a:r>
          </a:p>
          <a:p>
            <a:r>
              <a:rPr lang="en-US" sz="1500"/>
              <a:t>Your teacher’s name</a:t>
            </a:r>
          </a:p>
          <a:p>
            <a:r>
              <a:rPr lang="en-US" sz="1500"/>
              <a:t>Your school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63575"/>
            <a:ext cx="9144000" cy="1298575"/>
          </a:xfrm>
        </p:spPr>
        <p:txBody>
          <a:bodyPr/>
          <a:lstStyle/>
          <a:p>
            <a:r>
              <a:rPr lang="en-US" dirty="0"/>
              <a:t>Research questions 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3657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Type your question here.</a:t>
            </a:r>
            <a:br>
              <a:rPr lang="en-US"/>
            </a:br>
            <a:r>
              <a:rPr lang="en-US"/>
              <a:t>(This is the question that your 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experiment</a:t>
            </a:r>
            <a:r>
              <a:rPr lang="en-US"/>
              <a:t> answers.)</a:t>
            </a:r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literature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7010400" cy="4267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 	       Summarize your research here in three to five bullet points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:main points with internal citation used (2 slides) 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 lvl="1">
              <a:buFontTx/>
              <a:buChar char="•"/>
            </a:pPr>
            <a:r>
              <a:rPr lang="en-US" sz="1900" dirty="0"/>
              <a:t>1</a:t>
            </a:r>
            <a:r>
              <a:rPr lang="en-US" sz="1900" baseline="30000" dirty="0"/>
              <a:t>st</a:t>
            </a:r>
            <a:r>
              <a:rPr lang="en-US" sz="1900" dirty="0"/>
              <a:t> bullet point</a:t>
            </a:r>
          </a:p>
          <a:p>
            <a:pPr lvl="1">
              <a:buFontTx/>
              <a:buNone/>
            </a:pPr>
            <a:endParaRPr lang="en-US" sz="800" dirty="0"/>
          </a:p>
          <a:p>
            <a:pPr lvl="1">
              <a:buFontTx/>
              <a:buChar char="•"/>
            </a:pPr>
            <a:r>
              <a:rPr lang="en-US" sz="1900" dirty="0"/>
              <a:t>2</a:t>
            </a:r>
            <a:r>
              <a:rPr lang="en-US" sz="1900" baseline="30000" dirty="0"/>
              <a:t>nd</a:t>
            </a:r>
            <a:r>
              <a:rPr lang="en-US" sz="1900" dirty="0"/>
              <a:t> bullet point</a:t>
            </a:r>
          </a:p>
          <a:p>
            <a:pPr lvl="1">
              <a:buFontTx/>
              <a:buChar char="•"/>
            </a:pPr>
            <a:endParaRPr lang="en-US" sz="800" dirty="0"/>
          </a:p>
          <a:p>
            <a:pPr lvl="1">
              <a:buFontTx/>
              <a:buChar char="•"/>
            </a:pPr>
            <a:r>
              <a:rPr lang="en-US" sz="1900" dirty="0"/>
              <a:t>3</a:t>
            </a:r>
            <a:r>
              <a:rPr lang="en-US" sz="1900" baseline="30000" dirty="0"/>
              <a:t>rd</a:t>
            </a:r>
            <a:r>
              <a:rPr lang="en-US" sz="1900" dirty="0"/>
              <a:t> bullet point</a:t>
            </a:r>
          </a:p>
          <a:p>
            <a:pPr lvl="1">
              <a:buFontTx/>
              <a:buChar char="•"/>
            </a:pPr>
            <a:endParaRPr lang="en-US" sz="800" dirty="0"/>
          </a:p>
          <a:p>
            <a:pPr lvl="1">
              <a:buFontTx/>
              <a:buChar char="•"/>
            </a:pPr>
            <a:r>
              <a:rPr lang="en-US" sz="1900" dirty="0"/>
              <a:t>4</a:t>
            </a:r>
            <a:r>
              <a:rPr lang="en-US" sz="1900" baseline="30000" dirty="0"/>
              <a:t>th</a:t>
            </a:r>
            <a:r>
              <a:rPr lang="en-US" sz="1900" dirty="0"/>
              <a:t> bullet point</a:t>
            </a:r>
          </a:p>
          <a:p>
            <a:pPr lvl="1">
              <a:buFontTx/>
              <a:buChar char="•"/>
            </a:pPr>
            <a:endParaRPr lang="en-US" sz="800" dirty="0"/>
          </a:p>
          <a:p>
            <a:pPr lvl="1">
              <a:buFontTx/>
              <a:buChar char="•"/>
            </a:pPr>
            <a:r>
              <a:rPr lang="en-US" sz="1900" dirty="0"/>
              <a:t>5</a:t>
            </a:r>
            <a:r>
              <a:rPr lang="en-US" sz="1900" baseline="30000" dirty="0"/>
              <a:t>th</a:t>
            </a:r>
            <a:r>
              <a:rPr lang="en-US" sz="1900" dirty="0"/>
              <a:t> bullet point</a:t>
            </a: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819150"/>
            <a:ext cx="8458200" cy="990600"/>
          </a:xfrm>
        </p:spPr>
        <p:txBody>
          <a:bodyPr/>
          <a:lstStyle/>
          <a:p>
            <a:r>
              <a:rPr lang="en-US"/>
              <a:t>Variables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00200" y="2362200"/>
            <a:ext cx="6096000" cy="4267200"/>
          </a:xfrm>
        </p:spPr>
        <p:txBody>
          <a:bodyPr/>
          <a:lstStyle/>
          <a:p>
            <a:pPr algn="l"/>
            <a:r>
              <a:rPr lang="en-US"/>
              <a:t>Controlled variables:  These are the things that are kept the same throughout your experiments.</a:t>
            </a:r>
          </a:p>
          <a:p>
            <a:pPr algn="l"/>
            <a:endParaRPr lang="en-US" sz="800"/>
          </a:p>
          <a:p>
            <a:pPr algn="l"/>
            <a:r>
              <a:rPr lang="en-US"/>
              <a:t>Independent variable:  The </a:t>
            </a:r>
            <a:r>
              <a:rPr lang="en-US" u="sng"/>
              <a:t>one</a:t>
            </a:r>
            <a:r>
              <a:rPr lang="en-US"/>
              <a:t> variable that you purposely change and test.</a:t>
            </a:r>
          </a:p>
          <a:p>
            <a:pPr algn="l"/>
            <a:endParaRPr lang="en-US" sz="800"/>
          </a:p>
          <a:p>
            <a:pPr algn="l"/>
            <a:r>
              <a:rPr lang="en-US"/>
              <a:t>Dependent variable:  The measure of change observed because of the independent variable.  It is important to decide how you are going to measure the change.</a:t>
            </a:r>
          </a:p>
        </p:txBody>
      </p:sp>
    </p:spTree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876300"/>
            <a:ext cx="9144000" cy="914400"/>
          </a:xfrm>
        </p:spPr>
        <p:txBody>
          <a:bodyPr/>
          <a:lstStyle/>
          <a:p>
            <a:r>
              <a:rPr lang="en-US" dirty="0"/>
              <a:t>References (all) 12 font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066800" y="2362200"/>
            <a:ext cx="7010400" cy="3352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Be sure to include print and electronic </a:t>
            </a:r>
          </a:p>
          <a:p>
            <a:pPr>
              <a:buFont typeface="Wingdings" pitchFamily="2" charset="2"/>
              <a:buNone/>
            </a:pPr>
            <a:r>
              <a:rPr lang="en-US"/>
              <a:t>sources and put them in alphabetical order.</a:t>
            </a:r>
          </a:p>
        </p:txBody>
      </p: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10</TotalTime>
  <Words>155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Verdana</vt:lpstr>
      <vt:lpstr>Wingdings</vt:lpstr>
      <vt:lpstr>Presentation for science fair project</vt:lpstr>
      <vt:lpstr> Research proposal  Project</vt:lpstr>
      <vt:lpstr>Research questions  </vt:lpstr>
      <vt:lpstr>Review of literature </vt:lpstr>
      <vt:lpstr>Variables</vt:lpstr>
      <vt:lpstr>References (all) 12 font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Project</dc:title>
  <dc:creator>MaryJo</dc:creator>
  <cp:lastModifiedBy>rahil alizadeh</cp:lastModifiedBy>
  <cp:revision>3</cp:revision>
  <cp:lastPrinted>1601-01-01T00:00:00Z</cp:lastPrinted>
  <dcterms:created xsi:type="dcterms:W3CDTF">2010-01-17T17:16:29Z</dcterms:created>
  <dcterms:modified xsi:type="dcterms:W3CDTF">2021-05-07T01:10:12Z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